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1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8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1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1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4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8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27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5" r:id="rId6"/>
    <p:sldLayoutId id="2147483730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119FFB1-81E3-46F7-8199-CC504146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7EA54A6-1E2E-4955-B2AE-CD6C4293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02394"/>
            <a:ext cx="11368655" cy="6355606"/>
          </a:xfrm>
          <a:custGeom>
            <a:avLst/>
            <a:gdLst>
              <a:gd name="connsiteX0" fmla="*/ 0 w 11368655"/>
              <a:gd name="connsiteY0" fmla="*/ 0 h 6355606"/>
              <a:gd name="connsiteX1" fmla="*/ 11368655 w 11368655"/>
              <a:gd name="connsiteY1" fmla="*/ 500729 h 6355606"/>
              <a:gd name="connsiteX2" fmla="*/ 11110778 w 11368655"/>
              <a:gd name="connsiteY2" fmla="*/ 6355606 h 6355606"/>
              <a:gd name="connsiteX3" fmla="*/ 0 w 11368655"/>
              <a:gd name="connsiteY3" fmla="*/ 6355606 h 635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655" h="6355606">
                <a:moveTo>
                  <a:pt x="0" y="0"/>
                </a:moveTo>
                <a:lnTo>
                  <a:pt x="11368655" y="500729"/>
                </a:lnTo>
                <a:lnTo>
                  <a:pt x="11110778" y="6355606"/>
                </a:lnTo>
                <a:lnTo>
                  <a:pt x="0" y="6355606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EC56B0B-7098-4D64-9DBD-F243995A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8198"/>
            <a:ext cx="11241209" cy="6229802"/>
          </a:xfrm>
          <a:custGeom>
            <a:avLst/>
            <a:gdLst>
              <a:gd name="connsiteX0" fmla="*/ 0 w 11241209"/>
              <a:gd name="connsiteY0" fmla="*/ 0 h 6229802"/>
              <a:gd name="connsiteX1" fmla="*/ 135798 w 11241209"/>
              <a:gd name="connsiteY1" fmla="*/ 5729 h 6229802"/>
              <a:gd name="connsiteX2" fmla="*/ 11205794 w 11241209"/>
              <a:gd name="connsiteY2" fmla="*/ 494885 h 6229802"/>
              <a:gd name="connsiteX3" fmla="*/ 11241177 w 11241209"/>
              <a:gd name="connsiteY3" fmla="*/ 533639 h 6229802"/>
              <a:gd name="connsiteX4" fmla="*/ 11240324 w 11241209"/>
              <a:gd name="connsiteY4" fmla="*/ 553023 h 6229802"/>
              <a:gd name="connsiteX5" fmla="*/ 11240325 w 11241209"/>
              <a:gd name="connsiteY5" fmla="*/ 553023 h 6229802"/>
              <a:gd name="connsiteX6" fmla="*/ 11045019 w 11241209"/>
              <a:gd name="connsiteY6" fmla="*/ 4987273 h 6229802"/>
              <a:gd name="connsiteX7" fmla="*/ 11045018 w 11241209"/>
              <a:gd name="connsiteY7" fmla="*/ 4987276 h 6229802"/>
              <a:gd name="connsiteX8" fmla="*/ 10990292 w 11241209"/>
              <a:gd name="connsiteY8" fmla="*/ 6229802 h 6229802"/>
              <a:gd name="connsiteX9" fmla="*/ 0 w 11241209"/>
              <a:gd name="connsiteY9" fmla="*/ 6229802 h 622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1209" h="6229802">
                <a:moveTo>
                  <a:pt x="0" y="0"/>
                </a:moveTo>
                <a:lnTo>
                  <a:pt x="135798" y="5729"/>
                </a:lnTo>
                <a:cubicBezTo>
                  <a:pt x="2822396" y="119495"/>
                  <a:pt x="9422923" y="410740"/>
                  <a:pt x="11205794" y="494885"/>
                </a:cubicBezTo>
                <a:cubicBezTo>
                  <a:pt x="11226228" y="495902"/>
                  <a:pt x="11242024" y="513197"/>
                  <a:pt x="11241177" y="533639"/>
                </a:cubicBezTo>
                <a:lnTo>
                  <a:pt x="11240324" y="553023"/>
                </a:lnTo>
                <a:lnTo>
                  <a:pt x="11240325" y="553023"/>
                </a:lnTo>
                <a:lnTo>
                  <a:pt x="11045019" y="4987273"/>
                </a:lnTo>
                <a:lnTo>
                  <a:pt x="11045018" y="4987276"/>
                </a:lnTo>
                <a:lnTo>
                  <a:pt x="10990292" y="6229802"/>
                </a:lnTo>
                <a:lnTo>
                  <a:pt x="0" y="6229802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FA4684C7-39CE-031A-83C5-97D5E407F5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l="1659"/>
          <a:stretch/>
        </p:blipFill>
        <p:spPr>
          <a:xfrm>
            <a:off x="20" y="628198"/>
            <a:ext cx="11241189" cy="6229802"/>
          </a:xfrm>
          <a:custGeom>
            <a:avLst/>
            <a:gdLst/>
            <a:ahLst/>
            <a:cxnLst/>
            <a:rect l="l" t="t" r="r" b="b"/>
            <a:pathLst>
              <a:path w="11241209" h="6229802">
                <a:moveTo>
                  <a:pt x="0" y="0"/>
                </a:moveTo>
                <a:lnTo>
                  <a:pt x="135798" y="5729"/>
                </a:lnTo>
                <a:cubicBezTo>
                  <a:pt x="2822396" y="119495"/>
                  <a:pt x="9422923" y="410740"/>
                  <a:pt x="11205794" y="494885"/>
                </a:cubicBezTo>
                <a:cubicBezTo>
                  <a:pt x="11226228" y="495902"/>
                  <a:pt x="11242024" y="513197"/>
                  <a:pt x="11241177" y="533639"/>
                </a:cubicBezTo>
                <a:lnTo>
                  <a:pt x="11240324" y="553023"/>
                </a:lnTo>
                <a:lnTo>
                  <a:pt x="11240325" y="553023"/>
                </a:lnTo>
                <a:lnTo>
                  <a:pt x="11045019" y="4987273"/>
                </a:lnTo>
                <a:lnTo>
                  <a:pt x="11045018" y="4987276"/>
                </a:lnTo>
                <a:lnTo>
                  <a:pt x="10990292" y="6229802"/>
                </a:lnTo>
                <a:lnTo>
                  <a:pt x="0" y="622980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9D6F1-630E-43D4-9111-060D035CA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7974" y="1943100"/>
            <a:ext cx="6698226" cy="3581400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GB" sz="3000" cap="none">
                <a:latin typeface="Comic Sans MS" panose="030F0702030302020204" pitchFamily="66" charset="0"/>
              </a:rPr>
              <a:t>Lord, thank you for our food,</a:t>
            </a:r>
            <a:br>
              <a:rPr lang="en-GB" sz="3000" cap="none">
                <a:latin typeface="Comic Sans MS" panose="030F0702030302020204" pitchFamily="66" charset="0"/>
              </a:rPr>
            </a:br>
            <a:r>
              <a:rPr lang="en-GB" sz="3000" cap="none">
                <a:latin typeface="Comic Sans MS" panose="030F0702030302020204" pitchFamily="66" charset="0"/>
              </a:rPr>
              <a:t>that puts us in the mood for eating,</a:t>
            </a:r>
            <a:br>
              <a:rPr lang="en-GB" sz="3000" cap="none">
                <a:latin typeface="Comic Sans MS" panose="030F0702030302020204" pitchFamily="66" charset="0"/>
              </a:rPr>
            </a:br>
            <a:r>
              <a:rPr lang="en-GB" sz="3000" cap="none">
                <a:latin typeface="Comic Sans MS" panose="030F0702030302020204" pitchFamily="66" charset="0"/>
              </a:rPr>
              <a:t>Lord, thank you for our lunch, when we are ready to munch our fill.</a:t>
            </a:r>
            <a:br>
              <a:rPr lang="en-GB" sz="3000" cap="none">
                <a:latin typeface="Comic Sans MS" panose="030F0702030302020204" pitchFamily="66" charset="0"/>
              </a:rPr>
            </a:br>
            <a:r>
              <a:rPr lang="en-GB" sz="3000" cap="none">
                <a:latin typeface="Comic Sans MS" panose="030F0702030302020204" pitchFamily="66" charset="0"/>
              </a:rPr>
              <a:t>Amen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56243-8169-4F99-A0DA-986E25D8E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581" y="220716"/>
            <a:ext cx="7690105" cy="516701"/>
          </a:xfrm>
        </p:spPr>
        <p:txBody>
          <a:bodyPr anchor="b">
            <a:normAutofit/>
          </a:bodyPr>
          <a:lstStyle/>
          <a:p>
            <a:pPr algn="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709E2B-5612-4EF3-8505-0270723FD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D3B743C-BB90-43EC-83AC-B8AD27887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0A049AC-DBC5-4C0E-90E2-52A81F06BA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960AA9D-4C2F-45F7-B2E2-7E43D09163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0133386-276B-4C86-8AB7-4B6BEF032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15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reetscapeVTI">
  <a:themeElements>
    <a:clrScheme name="AnalogousFromRegularSeed_2SEEDS">
      <a:dk1>
        <a:srgbClr val="000000"/>
      </a:dk1>
      <a:lt1>
        <a:srgbClr val="FFFFFF"/>
      </a:lt1>
      <a:dk2>
        <a:srgbClr val="2A2441"/>
      </a:dk2>
      <a:lt2>
        <a:srgbClr val="E2E8E6"/>
      </a:lt2>
      <a:accent1>
        <a:srgbClr val="D21A4B"/>
      </a:accent1>
      <a:accent2>
        <a:srgbClr val="E42CA9"/>
      </a:accent2>
      <a:accent3>
        <a:srgbClr val="E4482C"/>
      </a:accent3>
      <a:accent4>
        <a:srgbClr val="17BA5A"/>
      </a:accent4>
      <a:accent5>
        <a:srgbClr val="23B79E"/>
      </a:accent5>
      <a:accent6>
        <a:srgbClr val="1AA5D2"/>
      </a:accent6>
      <a:hlink>
        <a:srgbClr val="319379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Consolas</vt:lpstr>
      <vt:lpstr>Franklin Gothic Heavy</vt:lpstr>
      <vt:lpstr>StreetscapeVTI</vt:lpstr>
      <vt:lpstr>Lord, thank you for our food, that puts us in the mood for eating, Lord, thank you for our lunch, when we are ready to munch our fill. 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thank you for our food, that puts us in the mood for eating, Lord, thank you for our lunch, when we are ready to munch our fill. Amen</dc:title>
  <dc:creator>Rachel Bottell</dc:creator>
  <cp:lastModifiedBy>Rachel Bottell</cp:lastModifiedBy>
  <cp:revision>1</cp:revision>
  <dcterms:created xsi:type="dcterms:W3CDTF">2022-09-12T13:22:31Z</dcterms:created>
  <dcterms:modified xsi:type="dcterms:W3CDTF">2022-09-12T13:26:53Z</dcterms:modified>
</cp:coreProperties>
</file>